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47"/>
  </p:notesMasterIdLst>
  <p:handoutMasterIdLst>
    <p:handoutMasterId r:id="rId48"/>
  </p:handoutMasterIdLst>
  <p:sldIdLst>
    <p:sldId id="321" r:id="rId5"/>
    <p:sldId id="2145705986" r:id="rId6"/>
    <p:sldId id="304" r:id="rId7"/>
    <p:sldId id="2145705826" r:id="rId8"/>
    <p:sldId id="2145706150" r:id="rId9"/>
    <p:sldId id="2145706051" r:id="rId10"/>
    <p:sldId id="2145706052" r:id="rId11"/>
    <p:sldId id="2145706053" r:id="rId12"/>
    <p:sldId id="2145706110" r:id="rId13"/>
    <p:sldId id="2145706054" r:id="rId14"/>
    <p:sldId id="2145706132" r:id="rId15"/>
    <p:sldId id="2145706148" r:id="rId16"/>
    <p:sldId id="2145706133" r:id="rId17"/>
    <p:sldId id="2145706151" r:id="rId18"/>
    <p:sldId id="2145706055" r:id="rId19"/>
    <p:sldId id="2145706059" r:id="rId20"/>
    <p:sldId id="2145706071" r:id="rId21"/>
    <p:sldId id="2145706139" r:id="rId22"/>
    <p:sldId id="2145706140" r:id="rId23"/>
    <p:sldId id="2145706152" r:id="rId24"/>
    <p:sldId id="2145706070" r:id="rId25"/>
    <p:sldId id="2145706141" r:id="rId26"/>
    <p:sldId id="2145706153" r:id="rId27"/>
    <p:sldId id="2145706074" r:id="rId28"/>
    <p:sldId id="2145706143" r:id="rId29"/>
    <p:sldId id="2145706154" r:id="rId30"/>
    <p:sldId id="2145706088" r:id="rId31"/>
    <p:sldId id="2145706119" r:id="rId32"/>
    <p:sldId id="2145706089" r:id="rId33"/>
    <p:sldId id="2145706144" r:id="rId34"/>
    <p:sldId id="2145706155" r:id="rId35"/>
    <p:sldId id="2145706112" r:id="rId36"/>
    <p:sldId id="2145706145" r:id="rId37"/>
    <p:sldId id="2145706084" r:id="rId38"/>
    <p:sldId id="2145706078" r:id="rId39"/>
    <p:sldId id="2145706079" r:id="rId40"/>
    <p:sldId id="2145706146" r:id="rId41"/>
    <p:sldId id="2145706087" r:id="rId42"/>
    <p:sldId id="2145706147" r:id="rId43"/>
    <p:sldId id="2145706149" r:id="rId44"/>
    <p:sldId id="2145706138" r:id="rId45"/>
    <p:sldId id="2145705823" r:id="rId46"/>
  </p:sldIdLst>
  <p:sldSz cx="12192000" cy="6858000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C73F9-F873-4F61-86BC-57A8684397C3}" v="10" dt="2024-05-28T06:23:51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73148" autoAdjust="0"/>
  </p:normalViewPr>
  <p:slideViewPr>
    <p:cSldViewPr snapToGrid="0">
      <p:cViewPr varScale="1">
        <p:scale>
          <a:sx n="116" d="100"/>
          <a:sy n="116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24.06.2024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CA4B8-55A2-0FB1-0B6D-FC82C9E0B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9" b="8337"/>
          <a:stretch/>
        </p:blipFill>
        <p:spPr>
          <a:xfrm>
            <a:off x="1941147" y="549000"/>
            <a:ext cx="8098049" cy="60730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46613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" b="47477"/>
          <a:stretch/>
        </p:blipFill>
        <p:spPr>
          <a:xfrm>
            <a:off x="1670811" y="878360"/>
            <a:ext cx="9140064" cy="59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2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74"/>
          <a:stretch/>
        </p:blipFill>
        <p:spPr>
          <a:xfrm>
            <a:off x="1670811" y="878360"/>
            <a:ext cx="9140064" cy="59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" r="6302"/>
          <a:stretch/>
        </p:blipFill>
        <p:spPr>
          <a:xfrm>
            <a:off x="370702" y="836714"/>
            <a:ext cx="4943614" cy="56629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7479" y="836713"/>
            <a:ext cx="4697129" cy="58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8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–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AD6CB-F2FB-C3FD-CDF1-8C4F1DC16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3990" y="841267"/>
            <a:ext cx="8564019" cy="587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5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0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Video Call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7167A-C851-8094-DA20-58E57F332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2" t="5735" r="6847" b="35299"/>
          <a:stretch/>
        </p:blipFill>
        <p:spPr>
          <a:xfrm>
            <a:off x="361778" y="1011000"/>
            <a:ext cx="4343630" cy="52818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408" y="1357986"/>
            <a:ext cx="7340600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7167A-C851-8094-DA20-58E57F332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6" t="64530" r="9072" b="4826"/>
          <a:stretch/>
        </p:blipFill>
        <p:spPr>
          <a:xfrm>
            <a:off x="80956" y="1905860"/>
            <a:ext cx="4696990" cy="30462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132AD-F8D3-D92E-9A61-D22CA86C2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408" y="1357986"/>
            <a:ext cx="7340600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4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Bao Ly  |  </a:t>
            </a:r>
            <a:r>
              <a:rPr lang="en-US" dirty="0"/>
              <a:t>20.06.2024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MentorHub</a:t>
            </a:r>
            <a:br>
              <a:rPr lang="en-US" dirty="0"/>
            </a:br>
            <a:r>
              <a:rPr lang="en-US" sz="4000" dirty="0"/>
              <a:t>Communication Subsystem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– 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8F313-0A17-CEA7-2A3A-8A80918C6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4221" y="807657"/>
            <a:ext cx="7643556" cy="605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2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Direct Messages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305CD-B82C-D066-FC2B-5C44392D3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7" r="10595"/>
          <a:stretch/>
        </p:blipFill>
        <p:spPr>
          <a:xfrm>
            <a:off x="84668" y="656469"/>
            <a:ext cx="5353554" cy="60869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Direct Messages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310" y="1714818"/>
            <a:ext cx="6352371" cy="39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– Direct Messages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6A8D9-8823-1615-A55D-A2E0C3889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98000"/>
            <a:ext cx="12071623" cy="49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4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Meeting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3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1C93D-DCE7-2278-7957-C4F3A061CF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14236" r="14286" b="14460"/>
          <a:stretch/>
        </p:blipFill>
        <p:spPr>
          <a:xfrm>
            <a:off x="431999" y="1218324"/>
            <a:ext cx="4390768" cy="44213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Meeting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7210" y="1211368"/>
            <a:ext cx="6892774" cy="430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6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– Meeting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1D15B-5D8F-2162-0E2F-56D16BD93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47" y="913112"/>
            <a:ext cx="10537505" cy="59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9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1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3561A1-2EA0-87D2-D579-44BBF4807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Design – Manage ticket</a:t>
            </a:r>
          </a:p>
        </p:txBody>
      </p:sp>
    </p:spTree>
    <p:extLst>
      <p:ext uri="{BB962C8B-B14F-4D97-AF65-F5344CB8AC3E}">
        <p14:creationId xmlns:p14="http://schemas.microsoft.com/office/powerpoint/2010/main" val="333209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noProof="0" dirty="0"/>
              <a:t>Overview</a:t>
            </a:r>
          </a:p>
          <a:p>
            <a:r>
              <a:rPr lang="en-GB" noProof="0" dirty="0"/>
              <a:t>Use Case Diagram</a:t>
            </a:r>
          </a:p>
          <a:p>
            <a:r>
              <a:rPr lang="en-GB" dirty="0"/>
              <a:t>UI Design – Database Entity</a:t>
            </a:r>
          </a:p>
          <a:p>
            <a:r>
              <a:rPr lang="en-GB" dirty="0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Agenda</a:t>
            </a:r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582E0-A35B-7334-1411-7359454A1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" r="6955"/>
          <a:stretch/>
        </p:blipFill>
        <p:spPr>
          <a:xfrm>
            <a:off x="0" y="977214"/>
            <a:ext cx="4703272" cy="516821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Manage Ticket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2045" y="1303840"/>
            <a:ext cx="7323113" cy="45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9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– Manage Ticket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3B142-0681-F8B1-FE15-8C0D3E0D9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41" y="832904"/>
            <a:ext cx="10543918" cy="602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01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Preferences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0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B42BC-1E28-252C-B9F8-7D1B8A5E8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9" t="12480" r="9416" b="11258"/>
          <a:stretch/>
        </p:blipFill>
        <p:spPr>
          <a:xfrm>
            <a:off x="54491" y="1303946"/>
            <a:ext cx="5312014" cy="42154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Preferences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2860" y="1303946"/>
            <a:ext cx="6744649" cy="42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2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5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5810" y="1394457"/>
            <a:ext cx="6510537" cy="4069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239E20-52FA-B007-47B3-FC2B59E8E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1" t="13845" r="13315" b="13927"/>
          <a:stretch/>
        </p:blipFill>
        <p:spPr>
          <a:xfrm>
            <a:off x="524932" y="1189681"/>
            <a:ext cx="4419601" cy="447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6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Activity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C5B44-3CC6-BF5B-EEC7-04CF9D292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15047" r="13619" b="14828"/>
          <a:stretch/>
        </p:blipFill>
        <p:spPr>
          <a:xfrm>
            <a:off x="234291" y="1357386"/>
            <a:ext cx="4745888" cy="42342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Activity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0179" y="1146235"/>
            <a:ext cx="7112642" cy="444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6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Mentor 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FFB68-BCC0-0244-6B26-9565581DD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300162"/>
            <a:ext cx="98774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1CE0052-DD16-6E7F-FC37-9F784745AE39}"/>
              </a:ext>
            </a:extLst>
          </p:cNvPr>
          <p:cNvSpPr txBox="1">
            <a:spLocks/>
          </p:cNvSpPr>
          <p:nvPr/>
        </p:nvSpPr>
        <p:spPr>
          <a:xfrm>
            <a:off x="430312" y="3239336"/>
            <a:ext cx="11331375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FOR YOUR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0EC0F5-9856-4AE6-127A-026CD7F1B132}"/>
              </a:ext>
            </a:extLst>
          </p:cNvPr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EB590CD-E937-81E3-1E09-8BC620EB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195" y="3429000"/>
            <a:ext cx="9720000" cy="1098000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QUESTIONS AND ANSWERS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44E51-778C-CA0B-328C-664D550EC84B}"/>
              </a:ext>
            </a:extLst>
          </p:cNvPr>
          <p:cNvSpPr txBox="1">
            <a:spLocks/>
          </p:cNvSpPr>
          <p:nvPr/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1913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1CE0052-DD16-6E7F-FC37-9F784745AE39}"/>
              </a:ext>
            </a:extLst>
          </p:cNvPr>
          <p:cNvSpPr txBox="1">
            <a:spLocks/>
          </p:cNvSpPr>
          <p:nvPr/>
        </p:nvSpPr>
        <p:spPr>
          <a:xfrm>
            <a:off x="430312" y="3239336"/>
            <a:ext cx="11331375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FOR YOUR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0EC0F5-9856-4AE6-127A-026CD7F1B132}"/>
              </a:ext>
            </a:extLst>
          </p:cNvPr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EB590CD-E937-81E3-1E09-8BC620EB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195" y="3429000"/>
            <a:ext cx="9720000" cy="1098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18907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Mentor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F3297-857E-D1B7-9B0C-20458DE6E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304925"/>
            <a:ext cx="86106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Communication Subsystem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4765-97E0-B5E7-D159-ABA9FEA89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428" y="858863"/>
            <a:ext cx="10347142" cy="570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F6292C-6B69-4489-A94A-93567ADA6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792" y="703873"/>
            <a:ext cx="6912415" cy="58991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Communication Subsystem</a:t>
            </a:r>
          </a:p>
        </p:txBody>
      </p:sp>
    </p:spTree>
    <p:extLst>
      <p:ext uri="{BB962C8B-B14F-4D97-AF65-F5344CB8AC3E}">
        <p14:creationId xmlns:p14="http://schemas.microsoft.com/office/powerpoint/2010/main" val="361424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5D075-85DB-8785-8F1A-450FC842C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7" b="4747"/>
          <a:stretch/>
        </p:blipFill>
        <p:spPr>
          <a:xfrm>
            <a:off x="2973267" y="1"/>
            <a:ext cx="4637464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Use Case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33A5F-0F07-43B4-84DC-ED782E887E57}"/>
              </a:ext>
            </a:extLst>
          </p:cNvPr>
          <p:cNvSpPr txBox="1"/>
          <p:nvPr/>
        </p:nvSpPr>
        <p:spPr>
          <a:xfrm>
            <a:off x="7830684" y="2255226"/>
            <a:ext cx="2101361" cy="2347546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4 actors: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Mentor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Mentee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Organization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40220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F68F76-0312-AB4E-7AD9-3342CE7F1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" b="4591"/>
          <a:stretch/>
        </p:blipFill>
        <p:spPr>
          <a:xfrm>
            <a:off x="2840952" y="1"/>
            <a:ext cx="651009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84768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0F42E2-0E6A-4852-8EA1-9F7D6F366003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680405e6-b67e-4188-afe9-1f6c4cc802d0"/>
    <ds:schemaRef ds:uri="5a0a5fd8-e554-4dec-ae9e-1a78583e7e41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6385</TotalTime>
  <Words>201</Words>
  <Application>Microsoft Office PowerPoint</Application>
  <PresentationFormat>Widescreen</PresentationFormat>
  <Paragraphs>58</Paragraphs>
  <Slides>42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bbv template EN</vt:lpstr>
      <vt:lpstr>think-cell Slide</vt:lpstr>
      <vt:lpstr>PowerPoint Presentation</vt:lpstr>
      <vt:lpstr>Project MentorHub Communication Subsystem</vt:lpstr>
      <vt:lpstr>Agenda</vt:lpstr>
      <vt:lpstr>Overview – Mentor Hub</vt:lpstr>
      <vt:lpstr>Overview – Mentor Hub</vt:lpstr>
      <vt:lpstr>Overview – Communication Subsystem</vt:lpstr>
      <vt:lpstr>Overview – Communication Subsystem</vt:lpstr>
      <vt:lpstr>Use Case Diagram</vt:lpstr>
      <vt:lpstr>Use Case Diagram</vt:lpstr>
      <vt:lpstr>Use Case Diagram</vt:lpstr>
      <vt:lpstr>UI Design – Dashboard</vt:lpstr>
      <vt:lpstr>UI Design – Dashboard</vt:lpstr>
      <vt:lpstr>Database Entity – Dashboard</vt:lpstr>
      <vt:lpstr>Database Design – Dashboard</vt:lpstr>
      <vt:lpstr>UI Design – Home</vt:lpstr>
      <vt:lpstr>UI Design – Home</vt:lpstr>
      <vt:lpstr>UI Design – Video Call</vt:lpstr>
      <vt:lpstr>Database Entity – Home</vt:lpstr>
      <vt:lpstr>Database Entity – Home</vt:lpstr>
      <vt:lpstr>Database Design – Home</vt:lpstr>
      <vt:lpstr>UI Design – Direct Messages</vt:lpstr>
      <vt:lpstr>Database Entity – Direct Messages</vt:lpstr>
      <vt:lpstr>Database Design – Direct Messages</vt:lpstr>
      <vt:lpstr>UI Design – Meeting</vt:lpstr>
      <vt:lpstr>Database Entity – Meeting</vt:lpstr>
      <vt:lpstr>Database Design – Meeting</vt:lpstr>
      <vt:lpstr>UI Design – Files</vt:lpstr>
      <vt:lpstr>UI Design – Files</vt:lpstr>
      <vt:lpstr>UI Design – Manage ticket</vt:lpstr>
      <vt:lpstr>Database Entity – Manage Ticket</vt:lpstr>
      <vt:lpstr>Database Design – Manage Ticket</vt:lpstr>
      <vt:lpstr>UI Design – Preferences</vt:lpstr>
      <vt:lpstr>Database Entity – Preferences</vt:lpstr>
      <vt:lpstr>UI Design – Calendar</vt:lpstr>
      <vt:lpstr>UI Design – Calendar</vt:lpstr>
      <vt:lpstr>UI Design – Calendar</vt:lpstr>
      <vt:lpstr>Database Entity – Calendar</vt:lpstr>
      <vt:lpstr>UI Design – Activity </vt:lpstr>
      <vt:lpstr>Database Entity – Activity </vt:lpstr>
      <vt:lpstr>QUESTIONS AND ANSWERS</vt:lpstr>
      <vt:lpstr>THANK YOU FOR YOUR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Ly Bao</cp:lastModifiedBy>
  <cp:revision>37</cp:revision>
  <dcterms:created xsi:type="dcterms:W3CDTF">2023-03-02T06:20:39Z</dcterms:created>
  <dcterms:modified xsi:type="dcterms:W3CDTF">2024-06-24T10:43:57Z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